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6" r:id="rId5"/>
    <p:sldId id="304" r:id="rId6"/>
    <p:sldId id="303" r:id="rId7"/>
    <p:sldId id="305" r:id="rId8"/>
    <p:sldId id="264" r:id="rId9"/>
    <p:sldId id="267" r:id="rId10"/>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0" autoAdjust="0"/>
    <p:restoredTop sz="96236" autoAdjust="0"/>
  </p:normalViewPr>
  <p:slideViewPr>
    <p:cSldViewPr snapToGrid="0" snapToObjects="1" showGuides="1">
      <p:cViewPr>
        <p:scale>
          <a:sx n="25" d="100"/>
          <a:sy n="25" d="100"/>
        </p:scale>
        <p:origin x="748" y="1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10.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772045" y="13127378"/>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78313" y="17430628"/>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model the decay of a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92439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5"/>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1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581837" y="13248984"/>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6558</TotalTime>
  <Words>3890</Words>
  <Application>Microsoft Office PowerPoint</Application>
  <PresentationFormat>Custom</PresentationFormat>
  <Paragraphs>142</Paragraphs>
  <Slides>6</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vt:i4>
      </vt:variant>
    </vt:vector>
  </HeadingPairs>
  <TitlesOfParts>
    <vt:vector size="17"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124</cp:revision>
  <cp:lastPrinted>2018-10-04T13:58:04Z</cp:lastPrinted>
  <dcterms:created xsi:type="dcterms:W3CDTF">2018-05-04T16:01:53Z</dcterms:created>
  <dcterms:modified xsi:type="dcterms:W3CDTF">2023-07-31T16:59:13Z</dcterms:modified>
</cp:coreProperties>
</file>